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025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8602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334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9604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8288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200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8728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23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497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5984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176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D613EA-22E6-49C4-95EB-28B22DEAC22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26345C-9A56-48B8-A408-D5FEBA8CBF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8157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161574A6-4588-7BE5-8026-885C79A52F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8981C9C0-FCE4-7F80-1655-7F76465747FB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EF4B526-17AB-5A86-3EA8-7513D811C3FC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636427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99246C-490E-3EE9-9797-788465D05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8AD384D-58FD-C103-2CBF-94C56B7A76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AA461999-DAFA-5CFB-8B29-C8B195C63A36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3035E07-A2BF-BFC8-2B26-2E53BD06AE4D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3313519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6A0C2-0E5E-9DFA-7046-44B86A5466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5D32289-D32A-ED91-5540-07CFA37372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500FB9F4-8592-05F0-56BE-3D9E26738C7A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EBD53E8-4A92-D5E3-466D-1789E9201371}"/>
              </a:ext>
            </a:extLst>
          </p:cNvPr>
          <p:cNvSpPr txBox="1"/>
          <p:nvPr/>
        </p:nvSpPr>
        <p:spPr>
          <a:xfrm>
            <a:off x="1368552" y="3508403"/>
            <a:ext cx="71688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Fakültesi .... Bölümü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4912964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75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2026-06-02T08:36:26Z</dcterms:created>
  <dcterms:modified xsi:type="dcterms:W3CDTF">2026-06-02T08:37:01Z</dcterms:modified>
</cp:coreProperties>
</file>